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51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83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18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63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4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11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31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42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58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57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959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EA42-601E-46A3-B3AF-C868AC239F37}" type="datetimeFigureOut">
              <a:rPr lang="ko-KR" altLang="en-US" smtClean="0"/>
              <a:t>2016-07-08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0803-F640-4104-AF1D-1EDBEE9BF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2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11560"/>
            <a:ext cx="6858000" cy="792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17021" y="323528"/>
            <a:ext cx="3223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b="1" dirty="0" smtClean="0">
                <a:latin typeface="Vladimir Script" panose="03050402040407070305" pitchFamily="66" charset="0"/>
              </a:rPr>
              <a:t>Art Therapy</a:t>
            </a:r>
            <a:endParaRPr lang="ko-KR" altLang="en-US" sz="5400" b="1" dirty="0">
              <a:latin typeface="Vladimir Script" panose="03050402040407070305" pitchFamily="66" charset="0"/>
            </a:endParaRPr>
          </a:p>
        </p:txBody>
      </p:sp>
      <p:sp>
        <p:nvSpPr>
          <p:cNvPr id="9" name="타원형 설명선 8"/>
          <p:cNvSpPr/>
          <p:nvPr/>
        </p:nvSpPr>
        <p:spPr>
          <a:xfrm flipH="1">
            <a:off x="1696647" y="2950782"/>
            <a:ext cx="4756686" cy="3313405"/>
          </a:xfrm>
          <a:prstGeom prst="wedgeEllipseCallout">
            <a:avLst>
              <a:gd name="adj1" fmla="val -36471"/>
              <a:gd name="adj2" fmla="val 4378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000" b="1" dirty="0" smtClean="0"/>
              <a:t>일시 </a:t>
            </a:r>
            <a:r>
              <a:rPr lang="en-US" altLang="ko-KR" sz="2000" b="1" dirty="0" smtClean="0"/>
              <a:t>: 2016.07.30 (</a:t>
            </a:r>
            <a:r>
              <a:rPr lang="ko-KR" altLang="en-US" sz="2000" b="1" dirty="0" smtClean="0"/>
              <a:t>토</a:t>
            </a:r>
            <a:r>
              <a:rPr lang="en-US" altLang="ko-KR" sz="2000" b="1" dirty="0" smtClean="0"/>
              <a:t>)</a:t>
            </a:r>
          </a:p>
          <a:p>
            <a:r>
              <a:rPr lang="ko-KR" altLang="en-US" sz="2000" b="1" dirty="0" smtClean="0"/>
              <a:t>진행 시간 </a:t>
            </a:r>
            <a:r>
              <a:rPr lang="en-US" altLang="ko-KR" sz="2000" b="1" dirty="0"/>
              <a:t>(</a:t>
            </a:r>
            <a:r>
              <a:rPr lang="en-US" altLang="ko-KR" sz="2000" b="1" dirty="0" smtClean="0"/>
              <a:t>10:00 – 12:00)</a:t>
            </a:r>
            <a:endParaRPr lang="en-US" altLang="ko-KR" sz="2000" b="1" dirty="0" smtClean="0"/>
          </a:p>
          <a:p>
            <a:r>
              <a:rPr lang="ko-KR" altLang="en-US" sz="2100" dirty="0" smtClean="0"/>
              <a:t>오전 </a:t>
            </a:r>
            <a:r>
              <a:rPr lang="en-US" altLang="ko-KR" sz="2100" dirty="0" smtClean="0"/>
              <a:t>10:00 </a:t>
            </a:r>
            <a:r>
              <a:rPr lang="en-US" altLang="ko-KR" sz="2100" dirty="0" smtClean="0"/>
              <a:t>–group </a:t>
            </a:r>
            <a:r>
              <a:rPr lang="en-US" altLang="ko-KR" sz="2100" dirty="0" smtClean="0"/>
              <a:t>1</a:t>
            </a:r>
          </a:p>
          <a:p>
            <a:r>
              <a:rPr lang="ko-KR" altLang="en-US" sz="2100" dirty="0" smtClean="0"/>
              <a:t>오전 </a:t>
            </a:r>
            <a:r>
              <a:rPr lang="en-US" altLang="ko-KR" sz="2100" dirty="0" smtClean="0"/>
              <a:t>10:40 </a:t>
            </a:r>
            <a:r>
              <a:rPr lang="en-US" altLang="ko-KR" sz="2100" dirty="0" smtClean="0"/>
              <a:t>–group </a:t>
            </a:r>
            <a:r>
              <a:rPr lang="en-US" altLang="ko-KR" sz="2100" dirty="0" smtClean="0"/>
              <a:t>2</a:t>
            </a:r>
          </a:p>
          <a:p>
            <a:r>
              <a:rPr lang="ko-KR" altLang="en-US" sz="2100" dirty="0" smtClean="0"/>
              <a:t>오전 </a:t>
            </a:r>
            <a:r>
              <a:rPr lang="en-US" altLang="ko-KR" sz="2100" dirty="0" smtClean="0"/>
              <a:t>11:20 </a:t>
            </a:r>
            <a:r>
              <a:rPr lang="en-US" altLang="ko-KR" sz="2100" dirty="0" smtClean="0"/>
              <a:t>– </a:t>
            </a:r>
            <a:r>
              <a:rPr lang="ko-KR" altLang="en-US" sz="2100" dirty="0" smtClean="0"/>
              <a:t>부모교육 </a:t>
            </a:r>
            <a:r>
              <a:rPr lang="en-US" altLang="ko-KR" sz="2100" dirty="0" smtClean="0"/>
              <a:t>&amp; art therapy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28" y="8213309"/>
            <a:ext cx="3820058" cy="638264"/>
          </a:xfrm>
          <a:prstGeom prst="rect">
            <a:avLst/>
          </a:prstGeom>
        </p:spPr>
      </p:pic>
      <p:sp>
        <p:nvSpPr>
          <p:cNvPr id="11" name="타원 10"/>
          <p:cNvSpPr/>
          <p:nvPr/>
        </p:nvSpPr>
        <p:spPr>
          <a:xfrm>
            <a:off x="292493" y="5868753"/>
            <a:ext cx="2808312" cy="13681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Group 1. 5~7</a:t>
            </a:r>
            <a:r>
              <a:rPr lang="ko-KR" altLang="en-US" dirty="0" smtClean="0"/>
              <a:t>세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Group 2. 8~10</a:t>
            </a:r>
            <a:r>
              <a:rPr lang="ko-KR" altLang="en-US" dirty="0" smtClean="0"/>
              <a:t>세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 rot="21369403">
            <a:off x="702625" y="1578865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미술치료가 뭐지</a:t>
            </a:r>
            <a:r>
              <a:rPr lang="en-US" altLang="ko-KR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 rot="509831">
            <a:off x="2438986" y="2283713"/>
            <a:ext cx="4222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미술치료가 어떤 효과가 있는 거야</a:t>
            </a:r>
            <a:r>
              <a:rPr lang="en-US" altLang="ko-KR" sz="2000" b="1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?</a:t>
            </a:r>
            <a:endParaRPr lang="ko-KR" altLang="en-US" sz="2000" b="1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 rot="20935111">
            <a:off x="320003" y="2923732"/>
            <a:ext cx="3153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누구나 참여할 수 있어요</a:t>
            </a:r>
            <a:r>
              <a:rPr lang="en-US" altLang="ko-KR" sz="2000" dirty="0" smtClean="0">
                <a:latin typeface="HY엽서L" panose="02030600000101010101" pitchFamily="18" charset="-127"/>
                <a:ea typeface="HY엽서L" panose="02030600000101010101" pitchFamily="18" charset="-127"/>
              </a:rPr>
              <a:t>~</a:t>
            </a:r>
            <a:endParaRPr lang="ko-KR" altLang="en-US" sz="2000" dirty="0">
              <a:latin typeface="HY엽서L" panose="02030600000101010101" pitchFamily="18" charset="-127"/>
              <a:ea typeface="HY엽서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54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56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</dc:creator>
  <cp:lastModifiedBy>Microsoft</cp:lastModifiedBy>
  <cp:revision>9</cp:revision>
  <dcterms:created xsi:type="dcterms:W3CDTF">2016-07-05T07:41:11Z</dcterms:created>
  <dcterms:modified xsi:type="dcterms:W3CDTF">2016-07-08T10:39:08Z</dcterms:modified>
</cp:coreProperties>
</file>